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6" r:id="rId7"/>
    <p:sldId id="270" r:id="rId8"/>
    <p:sldId id="271" r:id="rId9"/>
    <p:sldId id="272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4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9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9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4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1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7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1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9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8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575CF-7A98-4D3B-9FFB-C3CBA81D79F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C0486-2741-4A8D-8551-4A04C7A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2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5" r="18562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9" name="Rectangle 2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Traffic Light Simulation for Doel Chottor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Using Digital Logic Circuits and RGB LEDs</a:t>
            </a:r>
          </a:p>
        </p:txBody>
      </p:sp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2978" y="4576510"/>
            <a:ext cx="3486532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Presented By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Kazi Ishrak Ahmed - 1706077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Monir Hossain Afif – 1706091</a:t>
            </a: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Tasnim</a:t>
            </a:r>
            <a:r>
              <a:rPr lang="en-US" sz="1600" dirty="0">
                <a:solidFill>
                  <a:schemeClr val="bg1"/>
                </a:solidFill>
              </a:rPr>
              <a:t> Nishat Islam </a:t>
            </a:r>
            <a:r>
              <a:rPr lang="en-US" sz="1600" dirty="0" err="1">
                <a:solidFill>
                  <a:schemeClr val="bg1"/>
                </a:solidFill>
              </a:rPr>
              <a:t>Manami</a:t>
            </a:r>
            <a:r>
              <a:rPr lang="en-US" sz="1600" dirty="0">
                <a:solidFill>
                  <a:schemeClr val="bg1"/>
                </a:solidFill>
              </a:rPr>
              <a:t> – 1706092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Tahsin Saad - 1706095</a:t>
            </a:r>
          </a:p>
        </p:txBody>
      </p:sp>
    </p:spTree>
    <p:extLst>
      <p:ext uri="{BB962C8B-B14F-4D97-AF65-F5344CB8AC3E}">
        <p14:creationId xmlns:p14="http://schemas.microsoft.com/office/powerpoint/2010/main" val="1468669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7DD1-21F9-4B38-9439-F9493EEF3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4" t="9091" r="307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8F482-0A43-47C8-90A1-8A515AFD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Remaining Time Display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909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pressing button">
            <a:extLst>
              <a:ext uri="{FF2B5EF4-FFF2-40B4-BE49-F238E27FC236}">
                <a16:creationId xmlns:a16="http://schemas.microsoft.com/office/drawing/2014/main" id="{C0F24903-F477-4A90-983B-D58F6238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5C0A2-D7F3-4080-B86C-90D0487D8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Manual Switching</a:t>
            </a:r>
          </a:p>
        </p:txBody>
      </p:sp>
    </p:spTree>
    <p:extLst>
      <p:ext uri="{BB962C8B-B14F-4D97-AF65-F5344CB8AC3E}">
        <p14:creationId xmlns:p14="http://schemas.microsoft.com/office/powerpoint/2010/main" val="1481754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EAB21E-BBE3-4FAC-8633-98045406E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1549830"/>
            <a:ext cx="12192000" cy="53081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6CE6D79-FF99-48EB-8F9E-4B0F17B85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0"/>
            <a:ext cx="10261600" cy="1755872"/>
          </a:xfrm>
        </p:spPr>
        <p:txBody>
          <a:bodyPr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Final Assembly</a:t>
            </a:r>
          </a:p>
        </p:txBody>
      </p:sp>
    </p:spTree>
    <p:extLst>
      <p:ext uri="{BB962C8B-B14F-4D97-AF65-F5344CB8AC3E}">
        <p14:creationId xmlns:p14="http://schemas.microsoft.com/office/powerpoint/2010/main" val="3802216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0AA1F-BD69-4D6D-8A1C-3DE006E0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Individual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414913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C3AF04-B4F5-4985-87B9-6872E13C4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4" r="9090" b="16442"/>
          <a:stretch/>
        </p:blipFill>
        <p:spPr bwMode="auto">
          <a:xfrm>
            <a:off x="4503992" y="0"/>
            <a:ext cx="76880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65573-F081-44E7-BAF9-CD7D66F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/>
              <a:t>Thank You!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2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6B4414E-1EB0-4657-A015-6B65E01DF5A7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+mn-lt"/>
                <a:ea typeface="+mn-ea"/>
                <a:cs typeface="+mn-cs"/>
              </a:rPr>
              <a:t>May the </a:t>
            </a:r>
            <a:r>
              <a:rPr lang="en-US" sz="2400" dirty="0">
                <a:latin typeface="+mn-lt"/>
                <a:ea typeface="+mn-ea"/>
                <a:cs typeface="+mn-cs"/>
              </a:rPr>
              <a:t>force</a:t>
            </a:r>
            <a:r>
              <a:rPr lang="en-US" sz="2000" dirty="0">
                <a:latin typeface="+mn-lt"/>
                <a:ea typeface="+mn-ea"/>
                <a:cs typeface="+mn-cs"/>
              </a:rPr>
              <a:t> be with us!</a:t>
            </a:r>
          </a:p>
        </p:txBody>
      </p:sp>
    </p:spTree>
    <p:extLst>
      <p:ext uri="{BB962C8B-B14F-4D97-AF65-F5344CB8AC3E}">
        <p14:creationId xmlns:p14="http://schemas.microsoft.com/office/powerpoint/2010/main" val="3294526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3000">
              <a:srgbClr val="47535D">
                <a:lumMod val="85000"/>
                <a:lumOff val="15000"/>
                <a:alpha val="84000"/>
              </a:srgbClr>
            </a:gs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514" y="408262"/>
            <a:ext cx="2352040" cy="850006"/>
          </a:xfrm>
        </p:spPr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6221"/>
            <a:ext cx="10515600" cy="991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Design Automated Traffic Control with RGB LEDs and only Digital Logic Circuits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7246" y="2067060"/>
            <a:ext cx="21375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Features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2765668"/>
            <a:ext cx="111906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Traffic light of each junction with red, yellow and green implemented </a:t>
            </a:r>
          </a:p>
          <a:p>
            <a:pPr marL="514350" indent="-514350">
              <a:buAutoNum type="arabicPeriod"/>
            </a:pPr>
            <a:r>
              <a:rPr lang="en-US" sz="2800" dirty="0"/>
              <a:t>Pedestrian crossing for each road defined </a:t>
            </a:r>
          </a:p>
          <a:p>
            <a:pPr marL="514350" indent="-514350">
              <a:buAutoNum type="arabicPeriod"/>
            </a:pPr>
            <a:r>
              <a:rPr lang="en-US" sz="2800" dirty="0"/>
              <a:t>Pedestrians are guided with red (wait) or cross (Blue) light </a:t>
            </a:r>
          </a:p>
          <a:p>
            <a:pPr marL="514350" indent="-514350">
              <a:buAutoNum type="arabicPeriod"/>
            </a:pPr>
            <a:r>
              <a:rPr lang="en-US" sz="2800" dirty="0"/>
              <a:t>Yellow light implemented </a:t>
            </a:r>
          </a:p>
          <a:p>
            <a:pPr marL="514350" indent="-514350">
              <a:buAutoNum type="arabicPeriod"/>
            </a:pPr>
            <a:r>
              <a:rPr lang="en-US" sz="2800" dirty="0"/>
              <a:t>The remaining time of red signal using a 7-segment display displayed for one signal</a:t>
            </a:r>
          </a:p>
          <a:p>
            <a:pPr marL="514350" indent="-514350">
              <a:buAutoNum type="arabicPeriod"/>
            </a:pPr>
            <a:r>
              <a:rPr lang="en-US" sz="2800" dirty="0"/>
              <a:t>Signals can be manually switched with a push button </a:t>
            </a:r>
          </a:p>
        </p:txBody>
      </p:sp>
    </p:spTree>
    <p:extLst>
      <p:ext uri="{BB962C8B-B14F-4D97-AF65-F5344CB8AC3E}">
        <p14:creationId xmlns:p14="http://schemas.microsoft.com/office/powerpoint/2010/main" val="163175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Doel Chottor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Doel chottor is a roundabout with 4 entryways.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The roads that enter the roundabout are-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University St.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Secretariate Rd.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High Court Rd.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Curzon Hall Rd.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All of the roads are 2-lane both way roads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1204880"/>
            <a:ext cx="5666547" cy="44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2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57347"/>
            <a:ext cx="5257800" cy="96116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Traffic Light Positions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29" y="1138360"/>
            <a:ext cx="6983896" cy="5481548"/>
          </a:xfrm>
          <a:ln>
            <a:noFill/>
          </a:ln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33" y="3879134"/>
            <a:ext cx="233742" cy="6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77" y="5654272"/>
            <a:ext cx="233742" cy="6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70" y="4354454"/>
            <a:ext cx="233742" cy="6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06" y="1585711"/>
            <a:ext cx="233742" cy="6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9957" r="28435" b="4100"/>
          <a:stretch/>
        </p:blipFill>
        <p:spPr bwMode="auto">
          <a:xfrm>
            <a:off x="4245723" y="2256194"/>
            <a:ext cx="238714" cy="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9957" r="28435" b="4100"/>
          <a:stretch/>
        </p:blipFill>
        <p:spPr bwMode="auto">
          <a:xfrm>
            <a:off x="7130617" y="5461470"/>
            <a:ext cx="238714" cy="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9957" r="28435" b="4100"/>
          <a:stretch/>
        </p:blipFill>
        <p:spPr bwMode="auto">
          <a:xfrm>
            <a:off x="7917618" y="3359051"/>
            <a:ext cx="238714" cy="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9957" r="28435" b="4100"/>
          <a:stretch/>
        </p:blipFill>
        <p:spPr bwMode="auto">
          <a:xfrm>
            <a:off x="4152246" y="5024937"/>
            <a:ext cx="238714" cy="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93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100" b="0" i="0" u="none" strike="noStrike" baseline="0">
                <a:solidFill>
                  <a:schemeClr val="bg1"/>
                </a:solidFill>
              </a:rPr>
            </a:br>
            <a:r>
              <a:rPr lang="en-US" sz="2100" b="0" i="0" u="none" strike="noStrike" baseline="0">
                <a:solidFill>
                  <a:schemeClr val="bg1"/>
                </a:solidFill>
              </a:rPr>
              <a:t> </a:t>
            </a:r>
            <a:br>
              <a:rPr lang="en-US" sz="2100" b="0" i="0" u="none" strike="noStrike" baseline="0">
                <a:solidFill>
                  <a:schemeClr val="bg1"/>
                </a:solidFill>
              </a:rPr>
            </a:br>
            <a:r>
              <a:rPr lang="en-US" sz="2100" b="0" i="0" u="none" strike="noStrike" baseline="0">
                <a:solidFill>
                  <a:schemeClr val="bg1"/>
                </a:solidFill>
              </a:rPr>
              <a:t>Traffic light of each junction with RGB</a:t>
            </a:r>
            <a:br>
              <a:rPr lang="en-US" sz="2100" b="0" i="0" u="none" strike="noStrike" baseline="0">
                <a:solidFill>
                  <a:schemeClr val="bg1"/>
                </a:solidFill>
              </a:rPr>
            </a:br>
            <a:endParaRPr lang="en-US" sz="210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EF529C-BCED-434E-BAAE-2B487645F18D}"/>
              </a:ext>
            </a:extLst>
          </p:cNvPr>
          <p:cNvSpPr txBox="1"/>
          <p:nvPr/>
        </p:nvSpPr>
        <p:spPr>
          <a:xfrm>
            <a:off x="1295400" y="2288833"/>
            <a:ext cx="4800600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555 Timer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Using the following eqn., we made a timer for 1s clock pulse.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T=(R1+2R2)C2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9DACB-CB00-4CC5-B8BE-5CF61613F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5" r="2534"/>
          <a:stretch/>
        </p:blipFill>
        <p:spPr>
          <a:xfrm rot="16200000">
            <a:off x="7352289" y="-32141"/>
            <a:ext cx="2174447" cy="358864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4 Way Traffic Light control using 555 timer and 4017">
            <a:extLst>
              <a:ext uri="{FF2B5EF4-FFF2-40B4-BE49-F238E27FC236}">
                <a16:creationId xmlns:a16="http://schemas.microsoft.com/office/drawing/2014/main" id="{AF01F72A-9C42-46C6-A03E-6DAD7D361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14884" r="70833" b="43566"/>
          <a:stretch/>
        </p:blipFill>
        <p:spPr bwMode="auto">
          <a:xfrm>
            <a:off x="8742015" y="3730267"/>
            <a:ext cx="2181931" cy="278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1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02EFE-4036-4107-9A72-513C5C3A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124"/>
            <a:ext cx="49295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Traffic light of each junction with RGB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32FB6-1FB1-46D8-921E-9867E2B40AE6}"/>
              </a:ext>
            </a:extLst>
          </p:cNvPr>
          <p:cNvSpPr txBox="1"/>
          <p:nvPr/>
        </p:nvSpPr>
        <p:spPr>
          <a:xfrm>
            <a:off x="841248" y="2624962"/>
            <a:ext cx="4929556" cy="35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Digital logic schematic of the traffic lights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F71119A-1A6A-4BB3-AAC4-0FF64B328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6"/>
          <a:stretch/>
        </p:blipFill>
        <p:spPr>
          <a:xfrm rot="16200000">
            <a:off x="7778120" y="-616388"/>
            <a:ext cx="2934000" cy="4853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50671-C643-4FD0-8B1F-33CB2B396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" r="3" b="3"/>
          <a:stretch/>
        </p:blipFill>
        <p:spPr>
          <a:xfrm>
            <a:off x="6818278" y="3597883"/>
            <a:ext cx="4853685" cy="2936699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912F3EA-70BE-4003-831F-CAC4C56E2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17" y="3283572"/>
            <a:ext cx="3533708" cy="28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403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860C9-AB8B-4B3C-BE71-BC2CA8BA6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3" t="47361" r="26433" b="6539"/>
          <a:stretch/>
        </p:blipFill>
        <p:spPr>
          <a:xfrm rot="10800000">
            <a:off x="8134350" y="97840"/>
            <a:ext cx="3968994" cy="6662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32D0A-4E2D-4AEA-9943-96116EACD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" r="3" b="3"/>
          <a:stretch/>
        </p:blipFill>
        <p:spPr>
          <a:xfrm>
            <a:off x="821078" y="295468"/>
            <a:ext cx="6808447" cy="4119419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7178861-36E7-43C7-9027-35DB9A217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20" y="4500879"/>
            <a:ext cx="2673962" cy="215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19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p&#10;&#10;Description automatically generated with low confidence">
            <a:extLst>
              <a:ext uri="{FF2B5EF4-FFF2-40B4-BE49-F238E27FC236}">
                <a16:creationId xmlns:a16="http://schemas.microsoft.com/office/drawing/2014/main" id="{98424D2A-60D8-43C1-864B-2E4F17A6E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 b="6329"/>
          <a:stretch/>
        </p:blipFill>
        <p:spPr bwMode="auto">
          <a:xfrm>
            <a:off x="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6CA7D-7738-427A-8DA7-DFA84642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Pedestrian </a:t>
            </a:r>
            <a:r>
              <a:rPr lang="en-US" sz="6000" b="1" dirty="0"/>
              <a:t>Lights</a:t>
            </a:r>
          </a:p>
        </p:txBody>
      </p:sp>
    </p:spTree>
    <p:extLst>
      <p:ext uri="{BB962C8B-B14F-4D97-AF65-F5344CB8AC3E}">
        <p14:creationId xmlns:p14="http://schemas.microsoft.com/office/powerpoint/2010/main" val="1901842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EA274E4-21CB-453C-81F5-1B28D243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" y="124471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FFFFFF"/>
                </a:solidFill>
              </a:rPr>
              <a:t>Pedestrian </a:t>
            </a:r>
            <a:r>
              <a:rPr lang="en-US" sz="4400" b="1" dirty="0"/>
              <a:t>Lights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69CA8E-CA5B-49B6-B3A0-3D7C355C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6"/>
          <a:stretch/>
        </p:blipFill>
        <p:spPr>
          <a:xfrm rot="10800000">
            <a:off x="8182776" y="783575"/>
            <a:ext cx="3594122" cy="594571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39EE4C-FE97-41EA-8552-90FC8193D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7" name="Content Placeholder 3">
            <a:extLst>
              <a:ext uri="{FF2B5EF4-FFF2-40B4-BE49-F238E27FC236}">
                <a16:creationId xmlns:a16="http://schemas.microsoft.com/office/drawing/2014/main" id="{22C459EE-FD6D-42E8-ADC3-5D0427935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2" y="1147885"/>
            <a:ext cx="6983896" cy="5481548"/>
          </a:xfrm>
          <a:prstGeom prst="rect">
            <a:avLst/>
          </a:prstGeom>
          <a:ln>
            <a:noFill/>
          </a:ln>
        </p:spPr>
      </p:pic>
      <p:pic>
        <p:nvPicPr>
          <p:cNvPr id="48" name="Picture 4" descr="See the source image">
            <a:extLst>
              <a:ext uri="{FF2B5EF4-FFF2-40B4-BE49-F238E27FC236}">
                <a16:creationId xmlns:a16="http://schemas.microsoft.com/office/drawing/2014/main" id="{C3E35F60-96B8-4130-9D91-9FFE3D76A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886" y="3888659"/>
            <a:ext cx="233742" cy="6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See the source image">
            <a:extLst>
              <a:ext uri="{FF2B5EF4-FFF2-40B4-BE49-F238E27FC236}">
                <a16:creationId xmlns:a16="http://schemas.microsoft.com/office/drawing/2014/main" id="{2DA85862-91BB-4733-8667-BBB9317D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730" y="5663797"/>
            <a:ext cx="233742" cy="6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See the source image">
            <a:extLst>
              <a:ext uri="{FF2B5EF4-FFF2-40B4-BE49-F238E27FC236}">
                <a16:creationId xmlns:a16="http://schemas.microsoft.com/office/drawing/2014/main" id="{22C07DD4-20DF-4719-A48C-21199836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23" y="4363979"/>
            <a:ext cx="233742" cy="6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See the source image">
            <a:extLst>
              <a:ext uri="{FF2B5EF4-FFF2-40B4-BE49-F238E27FC236}">
                <a16:creationId xmlns:a16="http://schemas.microsoft.com/office/drawing/2014/main" id="{0D674F86-FE30-40CA-8598-514D64813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759" y="1595236"/>
            <a:ext cx="233742" cy="67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See the source image">
            <a:extLst>
              <a:ext uri="{FF2B5EF4-FFF2-40B4-BE49-F238E27FC236}">
                <a16:creationId xmlns:a16="http://schemas.microsoft.com/office/drawing/2014/main" id="{CECD769C-E8CA-4340-9EC1-4A906BAC1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9957" r="28435" b="4100"/>
          <a:stretch/>
        </p:blipFill>
        <p:spPr bwMode="auto">
          <a:xfrm>
            <a:off x="2318476" y="2265719"/>
            <a:ext cx="238714" cy="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See the source image">
            <a:extLst>
              <a:ext uri="{FF2B5EF4-FFF2-40B4-BE49-F238E27FC236}">
                <a16:creationId xmlns:a16="http://schemas.microsoft.com/office/drawing/2014/main" id="{EDF36732-C471-4421-933A-2B98D897F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9957" r="28435" b="4100"/>
          <a:stretch/>
        </p:blipFill>
        <p:spPr bwMode="auto">
          <a:xfrm>
            <a:off x="5203370" y="5470995"/>
            <a:ext cx="238714" cy="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See the source image">
            <a:extLst>
              <a:ext uri="{FF2B5EF4-FFF2-40B4-BE49-F238E27FC236}">
                <a16:creationId xmlns:a16="http://schemas.microsoft.com/office/drawing/2014/main" id="{E77EC0BF-8196-4296-B9E1-98ED23366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9957" r="28435" b="4100"/>
          <a:stretch/>
        </p:blipFill>
        <p:spPr bwMode="auto">
          <a:xfrm>
            <a:off x="5990371" y="3368576"/>
            <a:ext cx="238714" cy="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See the source image">
            <a:extLst>
              <a:ext uri="{FF2B5EF4-FFF2-40B4-BE49-F238E27FC236}">
                <a16:creationId xmlns:a16="http://schemas.microsoft.com/office/drawing/2014/main" id="{E378D82C-5C35-4586-9F73-22C0B240E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9957" r="28435" b="4100"/>
          <a:stretch/>
        </p:blipFill>
        <p:spPr bwMode="auto">
          <a:xfrm>
            <a:off x="2224999" y="5034462"/>
            <a:ext cx="238714" cy="4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516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221</Words>
  <Application>Microsoft Office PowerPoint</Application>
  <PresentationFormat>Widescreen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Tw Cen MT</vt:lpstr>
      <vt:lpstr>Office Theme</vt:lpstr>
      <vt:lpstr>Traffic Light Simulation for Doel Chottor</vt:lpstr>
      <vt:lpstr>Objective</vt:lpstr>
      <vt:lpstr>Doel Chottor</vt:lpstr>
      <vt:lpstr>Traffic Light Positions</vt:lpstr>
      <vt:lpstr>   Traffic light of each junction with RGB </vt:lpstr>
      <vt:lpstr>Traffic light of each junction with RGB</vt:lpstr>
      <vt:lpstr>PowerPoint Presentation</vt:lpstr>
      <vt:lpstr>Pedestrian Lights</vt:lpstr>
      <vt:lpstr>Pedestrian Lights</vt:lpstr>
      <vt:lpstr>Remaining Time Display</vt:lpstr>
      <vt:lpstr>Manual Switching</vt:lpstr>
      <vt:lpstr>Final Assembly</vt:lpstr>
      <vt:lpstr>Individual Demonstration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LIGHT SIMULATION u</dc:title>
  <dc:creator>Kazi</dc:creator>
  <cp:lastModifiedBy>1706077 - Kazi Ishrak Ahmed</cp:lastModifiedBy>
  <cp:revision>20</cp:revision>
  <dcterms:created xsi:type="dcterms:W3CDTF">2022-02-21T19:24:24Z</dcterms:created>
  <dcterms:modified xsi:type="dcterms:W3CDTF">2022-02-22T15:30:27Z</dcterms:modified>
</cp:coreProperties>
</file>